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35" r:id="rId4"/>
    <p:sldId id="336" r:id="rId5"/>
    <p:sldId id="258" r:id="rId6"/>
    <p:sldId id="259" r:id="rId7"/>
    <p:sldId id="260" r:id="rId8"/>
    <p:sldId id="263" r:id="rId9"/>
    <p:sldId id="262" r:id="rId10"/>
    <p:sldId id="266" r:id="rId11"/>
    <p:sldId id="265" r:id="rId12"/>
    <p:sldId id="261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32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3" r:id="rId7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8" d="100"/>
          <a:sy n="48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B7E09-0190-42E6-A816-17D4CD5D48B4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B542B-6D0D-4095-B9B9-79092CC7A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77225-564A-4E55-A3CA-388F71BA8790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30562-E461-43EF-AD80-BC17EFDC1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3C887-438E-42AB-9F8B-909C938AFEA1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19190-3C2B-423F-97B7-DFB06572A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EF6E4-24D7-4444-9DAD-B83587AC4281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D986-D8D9-4F94-8F58-62D1F4A0F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447D0-F294-4D49-A18C-59A066FAF02C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DD215-EB8B-4A10-BFE5-701DFD149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A6C5E-7840-48D9-A98D-845351D4D0BC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F0E70-ED5B-4F54-83FE-FF9F91F06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8AD9D-D95F-4EA2-859A-83B5F4B9109B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9EA42-62D4-45EE-9796-37F7902D7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4D037-938D-4061-B98B-E59113AEDB0B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F6B47-20E1-4C9D-B88F-F1A7ABE72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028D2-1C66-4A52-9817-593C3CB073BD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02122-BE08-4D30-A8C3-31B7138A2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55B33-DF79-49DA-812E-8E9E3754A73A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F4631-18B4-489D-9AB8-13E8FFDF6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00F7-D0CD-490A-89E0-5A81143DD548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E1D22-170A-48EB-89D2-B1A3D0BDE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FB3B0-3D55-4AE5-BCFC-0CD92E0505A9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CA618-904D-44BF-812D-4CEFDD01C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1C349-04C0-488F-BBB7-355BDA741261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14A2-F732-4CD9-8BF5-46C682C36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85C54-4822-4143-9FD8-59133A057FC6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9E138-A19D-45A7-9566-9B8FBC291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3776D-94A7-4424-AEE6-0ACD544E9BF9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0DF95-B9D0-4FAC-83B7-3D5D9EA8F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C7BCE-490E-41A9-B52F-903721FFAEAA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65910-E1FD-4B3C-BE43-EB40694F2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BD0DC8-49A8-405B-AAEE-373A28D9B56B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8C6E0E-4DEA-44B0-9056-DBBE9CF56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7050"/>
          </a:xfrm>
        </p:spPr>
        <p:txBody>
          <a:bodyPr/>
          <a:lstStyle/>
          <a:p>
            <a:r>
              <a:rPr lang="en-US" sz="7200" b="1" i="1" smtClean="0"/>
              <a:t>Essentials of </a:t>
            </a:r>
            <a:br>
              <a:rPr lang="en-US" sz="7200" b="1" i="1" smtClean="0"/>
            </a:br>
            <a:r>
              <a:rPr lang="en-US" sz="7200" b="1" i="1" smtClean="0"/>
              <a:t>Forensic Podiatry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650" y="5437188"/>
            <a:ext cx="8750300" cy="11001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mtClean="0">
                <a:solidFill>
                  <a:srgbClr val="595959"/>
                </a:solidFill>
              </a:rPr>
              <a:t>Unit 3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rgbClr val="595959"/>
                </a:solidFill>
              </a:rPr>
              <a:t>Bryan B Kagan, DPM, MCSFS, DASFP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rgbClr val="595959"/>
                </a:solidFill>
              </a:rPr>
              <a:t>NYCPM</a:t>
            </a:r>
          </a:p>
          <a:p>
            <a:pPr>
              <a:lnSpc>
                <a:spcPct val="90000"/>
              </a:lnSpc>
            </a:pPr>
            <a:endParaRPr lang="en-US" smtClean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1062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7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1061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2888" y="0"/>
            <a:ext cx="1067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1061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58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1062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7013" y="0"/>
            <a:ext cx="10694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1062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10596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1061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990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9942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9925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9958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9958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990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9958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048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92388" y="0"/>
            <a:ext cx="8912225" cy="6858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9958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9942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4"/>
          <p:cNvSpPr>
            <a:spLocks noGrp="1"/>
          </p:cNvSpPr>
          <p:nvPr>
            <p:ph type="title"/>
          </p:nvPr>
        </p:nvSpPr>
        <p:spPr>
          <a:xfrm>
            <a:off x="2589213" y="446088"/>
            <a:ext cx="3505200" cy="9763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0178" name="Content Placeholder 5"/>
          <p:cNvSpPr>
            <a:spLocks noGrp="1"/>
          </p:cNvSpPr>
          <p:nvPr>
            <p:ph idx="1"/>
          </p:nvPr>
        </p:nvSpPr>
        <p:spPr>
          <a:xfrm>
            <a:off x="6323013" y="446088"/>
            <a:ext cx="5181600" cy="541496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0179" name="Text Placeholder 6"/>
          <p:cNvSpPr>
            <a:spLocks noGrp="1"/>
          </p:cNvSpPr>
          <p:nvPr>
            <p:ph type="body" sz="half" idx="2"/>
          </p:nvPr>
        </p:nvSpPr>
        <p:spPr>
          <a:xfrm>
            <a:off x="2589213" y="1598613"/>
            <a:ext cx="3505200" cy="4262437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9958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9925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9942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73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150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22750" y="138113"/>
            <a:ext cx="6084888" cy="6719887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93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04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2888" y="0"/>
            <a:ext cx="1067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14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246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34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9958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45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1061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65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75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1061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1061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86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0"/>
            <a:ext cx="10712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96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10596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706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716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10596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10596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737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10596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747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10596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757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1061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768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1062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778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9942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1061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798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08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10596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19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294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29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1062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39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1062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499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49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1062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704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70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806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1061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1062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90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25" y="0"/>
            <a:ext cx="1064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901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10596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921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931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2888" y="0"/>
            <a:ext cx="1067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942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5113" y="0"/>
            <a:ext cx="10656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952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1062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962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0"/>
            <a:ext cx="10663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2592388" y="366713"/>
            <a:ext cx="8912225" cy="820737"/>
          </a:xfrm>
        </p:spPr>
        <p:txBody>
          <a:bodyPr/>
          <a:lstStyle/>
          <a:p>
            <a:r>
              <a:rPr lang="en-US" smtClean="0"/>
              <a:t>WHAT ARE THE POSSIBILITIES??????? </a:t>
            </a:r>
          </a:p>
        </p:txBody>
      </p:sp>
      <p:sp>
        <p:nvSpPr>
          <p:cNvPr id="9728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972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1312863"/>
            <a:ext cx="1061243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0"/>
            <a:ext cx="1061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10596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</TotalTime>
  <Words>17</Words>
  <Application>Microsoft Office PowerPoint</Application>
  <PresentationFormat>Custom</PresentationFormat>
  <Paragraphs>5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17</vt:i4>
      </vt:variant>
      <vt:variant>
        <vt:lpstr>Slide Titles</vt:lpstr>
      </vt:variant>
      <vt:variant>
        <vt:i4>78</vt:i4>
      </vt:variant>
    </vt:vector>
  </HeadingPairs>
  <TitlesOfParts>
    <vt:vector size="99" baseType="lpstr">
      <vt:lpstr>Century Gothic</vt:lpstr>
      <vt:lpstr>Arial</vt:lpstr>
      <vt:lpstr>Wingdings 3</vt:lpstr>
      <vt:lpstr>Calibri</vt:lpstr>
      <vt:lpstr>Wisp</vt:lpstr>
      <vt:lpstr>Wisp</vt:lpstr>
      <vt:lpstr>Wisp</vt:lpstr>
      <vt:lpstr>Wisp</vt:lpstr>
      <vt:lpstr>Wisp</vt:lpstr>
      <vt:lpstr>Wisp</vt:lpstr>
      <vt:lpstr>Wisp</vt:lpstr>
      <vt:lpstr>Wisp</vt:lpstr>
      <vt:lpstr>Wisp</vt:lpstr>
      <vt:lpstr>Wisp</vt:lpstr>
      <vt:lpstr>Wisp</vt:lpstr>
      <vt:lpstr>Wisp</vt:lpstr>
      <vt:lpstr>Wisp</vt:lpstr>
      <vt:lpstr>Wisp</vt:lpstr>
      <vt:lpstr>Wisp</vt:lpstr>
      <vt:lpstr>Wisp</vt:lpstr>
      <vt:lpstr>Wisp</vt:lpstr>
      <vt:lpstr>Essentials of  Forensic Podiatry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WHAT ARE THE POSSIBILITIES???????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Essentials of  Forensic Podiatry </dc:title>
  <dc:creator>BRYAN KAGAN</dc:creator>
  <cp:lastModifiedBy>Bryan</cp:lastModifiedBy>
  <cp:revision>10</cp:revision>
  <dcterms:created xsi:type="dcterms:W3CDTF">2017-03-12T16:25:24Z</dcterms:created>
  <dcterms:modified xsi:type="dcterms:W3CDTF">2017-03-19T19:58:10Z</dcterms:modified>
</cp:coreProperties>
</file>