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46" r:id="rId2"/>
    <p:sldId id="572" r:id="rId3"/>
    <p:sldId id="545" r:id="rId4"/>
    <p:sldId id="538" r:id="rId5"/>
    <p:sldId id="540" r:id="rId6"/>
    <p:sldId id="544" r:id="rId7"/>
    <p:sldId id="541" r:id="rId8"/>
    <p:sldId id="54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9"/>
  </p:normalViewPr>
  <p:slideViewPr>
    <p:cSldViewPr snapToGrid="0" snapToObjects="1">
      <p:cViewPr varScale="1">
        <p:scale>
          <a:sx n="88" d="100"/>
          <a:sy n="88" d="100"/>
        </p:scale>
        <p:origin x="18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8E774-E781-C748-A5E7-C2BDBDF1FF72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146F2-16A8-CB44-8737-1E37D714B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9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6FD3C-2BB1-4CA4-A22E-5C3C7963E26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7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410AC-E150-44EF-B681-D4EC276317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3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85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77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87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73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0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7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9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38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3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3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6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478B208-E069-DF4D-9DD6-B2F187185EEB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E97CBEF-F3DC-444B-9DFB-0313EE97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9258" y="533401"/>
            <a:ext cx="8839199" cy="1219200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32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Principles of Pedal Evidence- Part 5  </a:t>
            </a:r>
            <a:br>
              <a:rPr lang="en-US" sz="44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45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ubtitle 4"/>
          <p:cNvSpPr>
            <a:spLocks noGrp="1"/>
          </p:cNvSpPr>
          <p:nvPr>
            <p:ph type="subTitle" idx="1"/>
          </p:nvPr>
        </p:nvSpPr>
        <p:spPr>
          <a:xfrm>
            <a:off x="1524000" y="4648200"/>
            <a:ext cx="9144000" cy="2209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2800" dirty="0"/>
          </a:p>
          <a:p>
            <a:pPr algn="ctr"/>
            <a:endParaRPr lang="en-US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9" t="2129" r="23023" b="4629"/>
          <a:stretch/>
        </p:blipFill>
        <p:spPr>
          <a:xfrm>
            <a:off x="5467645" y="1197628"/>
            <a:ext cx="3493220" cy="4515626"/>
          </a:xfrm>
          <a:prstGeom prst="rect">
            <a:avLst/>
          </a:prstGeom>
        </p:spPr>
      </p:pic>
      <p:pic>
        <p:nvPicPr>
          <p:cNvPr id="9" name="Picture 1" descr="C:\Users\pc\Documents\01Forensic\Forensic Case Wisconsin\Wausau Homicide Case 029 color enhanced.t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19400" y="1805207"/>
            <a:ext cx="3099457" cy="330046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elaxedInset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962" y="5907063"/>
            <a:ext cx="5310076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99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96000" y="609600"/>
            <a:ext cx="41148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295400"/>
            <a:ext cx="4953000" cy="4343400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82550" h="38100" prst="coolSlant"/>
              <a:contourClr>
                <a:schemeClr val="tx2"/>
              </a:contourClr>
            </a:sp3d>
          </a:bodyPr>
          <a:lstStyle/>
          <a:p>
            <a:pPr marL="274320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00" dirty="0">
                <a:solidFill>
                  <a:srgbClr val="FFFF00"/>
                </a:solidFill>
              </a:rPr>
              <a:t>Commonwealth of Virginia </a:t>
            </a:r>
            <a:br>
              <a:rPr lang="en-US" sz="4400" dirty="0">
                <a:solidFill>
                  <a:srgbClr val="FFFF00"/>
                </a:solidFill>
              </a:rPr>
            </a:br>
            <a:r>
              <a:rPr lang="en-US" sz="4400" dirty="0">
                <a:solidFill>
                  <a:srgbClr val="FFFF00"/>
                </a:solidFill>
              </a:rPr>
              <a:t>vs. </a:t>
            </a:r>
            <a:br>
              <a:rPr lang="en-US" sz="4400" dirty="0">
                <a:solidFill>
                  <a:srgbClr val="FFFF00"/>
                </a:solidFill>
              </a:rPr>
            </a:br>
            <a:r>
              <a:rPr lang="en-US" sz="4400" dirty="0">
                <a:solidFill>
                  <a:srgbClr val="FFFF00"/>
                </a:solidFill>
              </a:rPr>
              <a:t>Mr. Shymeek Stanfield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December 2012</a:t>
            </a:r>
            <a:endParaRPr lang="en-US" sz="4400" dirty="0">
              <a:ln w="635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6211669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latin typeface="+mj-lt"/>
              </a:rPr>
              <a:t>Image adapted from image by Smithfield Virginia Police Dept.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   </a:t>
            </a:r>
          </a:p>
        </p:txBody>
      </p:sp>
      <p:sp>
        <p:nvSpPr>
          <p:cNvPr id="5" name="Right Arrow 4"/>
          <p:cNvSpPr/>
          <p:nvPr/>
        </p:nvSpPr>
        <p:spPr>
          <a:xfrm rot="10800000">
            <a:off x="6705600" y="4419600"/>
            <a:ext cx="762000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00800" y="762000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Line Measures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8"/>
          <a:stretch/>
        </p:blipFill>
        <p:spPr bwMode="auto">
          <a:xfrm>
            <a:off x="2514600" y="228600"/>
            <a:ext cx="3146163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07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5328138"/>
            <a:ext cx="4343400" cy="10668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Crime Scene Shoe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67400" y="5279493"/>
            <a:ext cx="4648200" cy="1066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Suspect Shoe</a:t>
            </a:r>
          </a:p>
        </p:txBody>
      </p:sp>
      <p:pic>
        <p:nvPicPr>
          <p:cNvPr id="5" name="Picture 2" descr="C:\Users\pc\Documents\001 Smithfield PD Case\001 Final Report Smithfield\Figures Final Smithfield\Figure 1 Crime Scene Shoe.jpg"/>
          <p:cNvPicPr>
            <a:picLocks noChangeAspect="1" noChangeArrowheads="1"/>
          </p:cNvPicPr>
          <p:nvPr/>
        </p:nvPicPr>
        <p:blipFill rotWithShape="1">
          <a:blip r:embed="rId2" cstate="print"/>
          <a:srcRect t="3049" b="5487"/>
          <a:stretch/>
        </p:blipFill>
        <p:spPr bwMode="auto">
          <a:xfrm>
            <a:off x="1869152" y="1162050"/>
            <a:ext cx="3749040" cy="2286000"/>
          </a:xfrm>
          <a:prstGeom prst="rect">
            <a:avLst/>
          </a:prstGeom>
          <a:noFill/>
        </p:spPr>
      </p:pic>
      <p:pic>
        <p:nvPicPr>
          <p:cNvPr id="2051" name="Picture 3" descr="C:\Users\pc\Documents\001 Smithfield PD Case\001 Final Report Smithfield\Figures Final Smithfield\Figure 4 Suspect's Shoe.jpg"/>
          <p:cNvPicPr>
            <a:picLocks noChangeAspect="1" noChangeArrowheads="1"/>
          </p:cNvPicPr>
          <p:nvPr/>
        </p:nvPicPr>
        <p:blipFill rotWithShape="1">
          <a:blip r:embed="rId3" cstate="print"/>
          <a:srcRect t="5806" b="3618"/>
          <a:stretch/>
        </p:blipFill>
        <p:spPr bwMode="auto">
          <a:xfrm>
            <a:off x="6298628" y="1162050"/>
            <a:ext cx="3785745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4600" y="6400801"/>
            <a:ext cx="71628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100" dirty="0">
                <a:solidFill>
                  <a:srgbClr val="FFC000"/>
                </a:solidFill>
              </a:rPr>
              <a:t>Images adapted from images by Smithfield Virginia PD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   </a:t>
            </a:r>
          </a:p>
        </p:txBody>
      </p:sp>
      <p:pic>
        <p:nvPicPr>
          <p:cNvPr id="8" name="Picture 2" descr="C:\Users\pc\Documents\001 Smithfield PD Case\001 Final Report Smithfield\Figures Final Smithfield\Figure 1 Crime Scene Shoe.jpg"/>
          <p:cNvPicPr>
            <a:picLocks noChangeAspect="1" noChangeArrowheads="1"/>
          </p:cNvPicPr>
          <p:nvPr/>
        </p:nvPicPr>
        <p:blipFill rotWithShape="1">
          <a:blip r:embed="rId4" cstate="print"/>
          <a:srcRect t="10583" b="13330"/>
          <a:stretch/>
        </p:blipFill>
        <p:spPr bwMode="auto">
          <a:xfrm>
            <a:off x="1819423" y="3733801"/>
            <a:ext cx="3848501" cy="1952139"/>
          </a:xfrm>
          <a:prstGeom prst="rect">
            <a:avLst/>
          </a:prstGeom>
          <a:noFill/>
        </p:spPr>
      </p:pic>
      <p:pic>
        <p:nvPicPr>
          <p:cNvPr id="10" name="Picture 3" descr="C:\Users\pc\Documents\001 Smithfield PD Case\001 Final Report Smithfield\Figures Final Smithfield\Figure 4 Suspect's Shoe.jpg"/>
          <p:cNvPicPr>
            <a:picLocks noChangeAspect="1" noChangeArrowheads="1"/>
          </p:cNvPicPr>
          <p:nvPr/>
        </p:nvPicPr>
        <p:blipFill rotWithShape="1">
          <a:blip r:embed="rId5" cstate="print"/>
          <a:srcRect t="20949" b="5682"/>
          <a:stretch/>
        </p:blipFill>
        <p:spPr bwMode="auto">
          <a:xfrm>
            <a:off x="6410865" y="3779224"/>
            <a:ext cx="3805302" cy="186129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562100" y="272562"/>
            <a:ext cx="906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 fontScale="2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82550" h="38100" prst="coolSlant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274320" algn="ctr"/>
            <a:br>
              <a:rPr lang="en-US" sz="6000" dirty="0"/>
            </a:br>
            <a:r>
              <a:rPr lang="en-US" sz="6000" dirty="0"/>
              <a:t> </a:t>
            </a: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16000" dirty="0"/>
            </a:br>
            <a:r>
              <a:rPr lang="en-US" sz="160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Commonwealth Virginia v. Shymeek Stanfield</a:t>
            </a:r>
            <a:br>
              <a:rPr lang="en-US" sz="16000" dirty="0"/>
            </a:br>
            <a:endParaRPr lang="en-US" sz="16000" dirty="0">
              <a:ln w="635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49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c\Documents\001 Smithfield PD Case\001 Final Report Smithfield\Figures Final Smithfield\Figure 4 Suspect's Shoe.jpg"/>
          <p:cNvPicPr>
            <a:picLocks noChangeAspect="1" noChangeArrowheads="1"/>
          </p:cNvPicPr>
          <p:nvPr/>
        </p:nvPicPr>
        <p:blipFill rotWithShape="1">
          <a:blip r:embed="rId2" cstate="print"/>
          <a:srcRect l="3034" r="3034" b="8983"/>
          <a:stretch/>
        </p:blipFill>
        <p:spPr bwMode="auto">
          <a:xfrm>
            <a:off x="6617942" y="1250043"/>
            <a:ext cx="3271174" cy="4769758"/>
          </a:xfrm>
          <a:prstGeom prst="rect">
            <a:avLst/>
          </a:prstGeom>
          <a:noFill/>
        </p:spPr>
      </p:pic>
      <p:pic>
        <p:nvPicPr>
          <p:cNvPr id="7" name="Picture 2" descr="C:\Users\pc\Documents\001 Smithfield PD Case\001 Final Report Smithfield\Figures Final Smithfield\Figure 13 Crime Scene Shoe Insole 10.jpg"/>
          <p:cNvPicPr>
            <a:picLocks noChangeAspect="1" noChangeArrowheads="1"/>
          </p:cNvPicPr>
          <p:nvPr/>
        </p:nvPicPr>
        <p:blipFill rotWithShape="1">
          <a:blip r:embed="rId3" cstate="print"/>
          <a:srcRect b="5159"/>
          <a:stretch/>
        </p:blipFill>
        <p:spPr bwMode="auto">
          <a:xfrm>
            <a:off x="2286001" y="1250043"/>
            <a:ext cx="3342043" cy="4769758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752600" y="533400"/>
            <a:ext cx="9067800" cy="1295400"/>
          </a:xfrm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82550" h="38100" prst="coolSlant"/>
              <a:contourClr>
                <a:schemeClr val="tx2"/>
              </a:contourClr>
            </a:sp3d>
          </a:bodyPr>
          <a:lstStyle/>
          <a:p>
            <a:pPr marL="274320"/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Interaction/Relationship of Foot to Shoe Over Time</a:t>
            </a:r>
            <a:br>
              <a:rPr lang="en-US" sz="4800" dirty="0"/>
            </a:br>
            <a:endParaRPr lang="en-US" sz="4400" dirty="0">
              <a:ln w="635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0" y="6254916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100" dirty="0">
                <a:solidFill>
                  <a:srgbClr val="FFC000"/>
                </a:solidFill>
              </a:rPr>
              <a:t>Images adapted from images by Smithfield Virginia PD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60570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905000" y="83280"/>
            <a:ext cx="8382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Suspect</a:t>
            </a:r>
          </a:p>
        </p:txBody>
      </p:sp>
      <p:pic>
        <p:nvPicPr>
          <p:cNvPr id="8" name="Picture 2" descr="C:\Users\pc\Documents\001 Smithfield PD Case\001 Final Report Smithfield\Figures Final Smithfield\Figure 13 Crime Scene Shoe Insole 10.jpg"/>
          <p:cNvPicPr>
            <a:picLocks noChangeAspect="1" noChangeArrowheads="1"/>
          </p:cNvPicPr>
          <p:nvPr/>
        </p:nvPicPr>
        <p:blipFill rotWithShape="1">
          <a:blip r:embed="rId2" cstate="print"/>
          <a:srcRect l="7629" t="-3767" r="7222" b="13607"/>
          <a:stretch/>
        </p:blipFill>
        <p:spPr bwMode="auto">
          <a:xfrm>
            <a:off x="4572000" y="762000"/>
            <a:ext cx="3566530" cy="5682860"/>
          </a:xfrm>
          <a:prstGeom prst="rect">
            <a:avLst/>
          </a:prstGeom>
          <a:noFill/>
        </p:spPr>
      </p:pic>
      <p:pic>
        <p:nvPicPr>
          <p:cNvPr id="5" name="Picture 4" descr="Figure 50 Suspect's Foot.jpg"/>
          <p:cNvPicPr>
            <a:picLocks noChangeAspect="1"/>
          </p:cNvPicPr>
          <p:nvPr/>
        </p:nvPicPr>
        <p:blipFill>
          <a:blip r:embed="rId3" cstate="print">
            <a:lum bright="3000" contrast="10000"/>
          </a:blip>
          <a:srcRect l="7778" t="18889" r="741" b="5556"/>
          <a:stretch>
            <a:fillRect/>
          </a:stretch>
        </p:blipFill>
        <p:spPr>
          <a:xfrm rot="5400000">
            <a:off x="534640" y="2039795"/>
            <a:ext cx="5420483" cy="2984561"/>
          </a:xfrm>
          <a:prstGeom prst="rect">
            <a:avLst/>
          </a:prstGeom>
          <a:effectLst>
            <a:outerShdw blurRad="127000" dist="63500" sx="103000" sy="103000" algn="l" rotWithShape="0">
              <a:prstClr val="black">
                <a:alpha val="55000"/>
              </a:prstClr>
            </a:outerShdw>
          </a:effectLst>
        </p:spPr>
      </p:pic>
      <p:pic>
        <p:nvPicPr>
          <p:cNvPr id="4" name="Picture 3" descr="Figure 36 Suspect Footprint revision.JPG"/>
          <p:cNvPicPr>
            <a:picLocks noChangeAspect="1"/>
          </p:cNvPicPr>
          <p:nvPr/>
        </p:nvPicPr>
        <p:blipFill>
          <a:blip r:embed="rId4" cstate="print"/>
          <a:srcRect l="15441" t="700" r="6618" b="4201"/>
          <a:stretch>
            <a:fillRect/>
          </a:stretch>
        </p:blipFill>
        <p:spPr>
          <a:xfrm>
            <a:off x="7541069" y="1262363"/>
            <a:ext cx="2584698" cy="4968230"/>
          </a:xfrm>
          <a:prstGeom prst="rect">
            <a:avLst/>
          </a:prstGeom>
          <a:effectLst>
            <a:outerShdw blurRad="76200" dist="50800" dir="10800000" sx="103000" sy="103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810000" y="6588696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100" dirty="0">
                <a:solidFill>
                  <a:srgbClr val="FFC000"/>
                </a:solidFill>
              </a:rPr>
              <a:t>Images adapted from images by Smithfield Virginia PD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61639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Forensic Gait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6146800" cy="4191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8333"/>
          <a:stretch/>
        </p:blipFill>
        <p:spPr>
          <a:xfrm>
            <a:off x="6073783" y="2819400"/>
            <a:ext cx="4145280" cy="36576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674171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308" y="38100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749" y="788731"/>
            <a:ext cx="8839200" cy="1825625"/>
          </a:xfrm>
          <a:prstGeom prst="roundRect">
            <a:avLst>
              <a:gd name="adj" fmla="val 44471"/>
            </a:avLst>
          </a:prstGeom>
          <a:noFill/>
          <a:ln w="57150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250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14400" dirty="0"/>
            </a:br>
            <a:br>
              <a:rPr lang="en-US" sz="21600" dirty="0"/>
            </a:br>
            <a:r>
              <a:rPr lang="en-US" sz="32000" dirty="0"/>
              <a:t>Thank You</a:t>
            </a:r>
            <a:br>
              <a:rPr lang="en-US" sz="14400" dirty="0"/>
            </a:br>
            <a:endParaRPr lang="en-US" sz="14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6951" y="2984312"/>
            <a:ext cx="5380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Michael Nirenberg, DPM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DrNirenberg@friendlyfootcare.com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9" t="2129" r="23023" b="4629"/>
          <a:stretch/>
        </p:blipFill>
        <p:spPr>
          <a:xfrm>
            <a:off x="7086600" y="2362200"/>
            <a:ext cx="3124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362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{C14DFAED-E6E9-DA48-9CC0-8F66A3CAF182}tf10001076</Template>
  <TotalTime>0</TotalTime>
  <Words>60</Words>
  <Application>Microsoft Macintosh PowerPoint</Application>
  <PresentationFormat>Widescreen</PresentationFormat>
  <Paragraphs>24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Century Gothic</vt:lpstr>
      <vt:lpstr>Verdana</vt:lpstr>
      <vt:lpstr>Wingdings 3</vt:lpstr>
      <vt:lpstr>Ion Boardroom</vt:lpstr>
      <vt:lpstr>       Principles of Pedal Evidence- Part 5   </vt:lpstr>
      <vt:lpstr>        Commonwealth of Virginia  vs.  Mr. Shymeek Stanfield  December 2012</vt:lpstr>
      <vt:lpstr>PowerPoint Presentation</vt:lpstr>
      <vt:lpstr>Crime Scene Shoe</vt:lpstr>
      <vt:lpstr>             Interaction/Relationship of Foot to Shoe Over Time </vt:lpstr>
      <vt:lpstr>Suspect</vt:lpstr>
      <vt:lpstr>Forensic Gait Analysis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Principles of Pedal Evidence- Part 5   </dc:title>
  <dc:creator>Ansert, Elizabeth</dc:creator>
  <cp:lastModifiedBy>Ansert, Elizabeth</cp:lastModifiedBy>
  <cp:revision>1</cp:revision>
  <dcterms:created xsi:type="dcterms:W3CDTF">2019-09-30T00:57:29Z</dcterms:created>
  <dcterms:modified xsi:type="dcterms:W3CDTF">2019-09-30T00:58:09Z</dcterms:modified>
</cp:coreProperties>
</file>