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sldIdLst>
    <p:sldId id="33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9273B-8A48-43CC-A512-5034CC5404C8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E0CA-1659-4A82-9A3F-0ABF35E1E88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3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CB85-9422-4BDE-A369-CB2B4BB7848E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1B60-E8BB-4467-8795-BB9E75C93BF9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7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1806-C32C-4EB4-8DA0-0E712AC55E1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FDD6-F6B3-43C0-AF22-83D90665AA9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7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323E-E7C4-497B-AFD4-8B8F8A5E11F6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CE4B-BF9D-4FF5-B185-A852F9FF7B7D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45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C669-1722-4CDF-AB9E-A70569034D64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935D-0E2E-4E44-9C36-83889B1A9CD4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73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477E-1656-447A-AF95-3198AB04956A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D5E9-9FD1-4333-B82B-6C1336C9E690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68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677-EF2F-4462-82BB-18F3BBDA6FA0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389F-DDA7-4B16-AE05-DFEF5BF1AA6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8F60-5AFD-444C-BACF-65852F2564E2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0A5C-D6D1-4502-8BAD-4A38D9C6879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30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0F5E5-D55C-49E6-8135-0688249343A3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34DF-4F94-4969-B375-A3C19D03A7FC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6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4213" y="685800"/>
            <a:ext cx="8534400" cy="530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BA150-7D7A-4A46-AC2B-9307D9CB7DB8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148B-C786-4859-900E-DAC271D87BCB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9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9273B-8A48-43CC-A512-5034CC5404C8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CE0CA-1659-4A82-9A3F-0ABF35E1E88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81BE-5243-474B-8E9A-C6478D03A6C2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5273-C553-42D1-82EE-8EFE2FCCF2D9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66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81BE-5243-474B-8E9A-C6478D03A6C2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5273-C553-42D1-82EE-8EFE2FCCF2D9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45A8-0554-43FB-9428-EB89951D12D3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35655-5AE2-47D4-A5FF-0CFEA24F1E4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2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B5FEC-B093-4952-B4BB-4F06B876CF09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AD3FA-E686-4A3B-85C9-BDC14698430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18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544E6-FB68-4ACC-BF33-A0B9F5EF028A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2185-D4E6-4328-A435-C4B9AF5E3478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01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E9C9-AE7A-43D2-B7D7-0712DF42EF10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EAE70-0101-4436-9ADD-A9AA7B68650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40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6DE5-658A-41F3-A39C-FBE2499C66E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705E4-84F6-458C-878F-38E5F771F71E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05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9F46-D18D-4789-9D04-B6A6AAB236B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A2AC-34EB-4154-A55D-2CFE0530F2CF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26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D681-6DFA-41B5-AF3F-27F860DFFE6D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119B-C725-41D5-8C56-868BFF52466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59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CB85-9422-4BDE-A369-CB2B4BB7848E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1B60-E8BB-4467-8795-BB9E75C93BF9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59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1806-C32C-4EB4-8DA0-0E712AC55E1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0FDD6-F6B3-43C0-AF22-83D90665AA9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63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445A8-0554-43FB-9428-EB89951D12D3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35655-5AE2-47D4-A5FF-0CFEA24F1E4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17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0323E-E7C4-497B-AFD4-8B8F8A5E11F6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4CE4B-BF9D-4FF5-B185-A852F9FF7B7D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91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0C669-1722-4CDF-AB9E-A70569034D64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2935D-0E2E-4E44-9C36-83889B1A9CD4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81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531813" y="8128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10285413" y="2768600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r>
              <a:rPr lang="en-US" sz="8000" dirty="0">
                <a:solidFill>
                  <a:prstClr val="white"/>
                </a:solidFill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F477E-1656-447A-AF95-3198AB04956A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1D5E9-9FD1-4333-B82B-6C1336C9E690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765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A5677-EF2F-4462-82BB-18F3BBDA6FA0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C389F-DDA7-4B16-AE05-DFEF5BF1AA6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70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A8F60-5AFD-444C-BACF-65852F2564E2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0A5C-D6D1-4502-8BAD-4A38D9C6879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68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0F5E5-D55C-49E6-8135-0688249343A3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34DF-4F94-4969-B375-A3C19D03A7FC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77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4213" y="685800"/>
            <a:ext cx="8534400" cy="530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BA150-7D7A-4A46-AC2B-9307D9CB7DB8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E148B-C786-4859-900E-DAC271D87BCB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3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B5FEC-B093-4952-B4BB-4F06B876CF09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AD3FA-E686-4A3B-85C9-BDC14698430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4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544E6-FB68-4ACC-BF33-A0B9F5EF028A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2185-D4E6-4328-A435-C4B9AF5E3478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56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0E9C9-AE7A-43D2-B7D7-0712DF42EF10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EAE70-0101-4436-9ADD-A9AA7B686507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1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26DE5-658A-41F3-A39C-FBE2499C66E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705E4-84F6-458C-878F-38E5F771F71E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9F46-D18D-4789-9D04-B6A6AAB236BC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DA2AC-34EB-4154-A55D-2CFE0530F2CF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3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D681-6DFA-41B5-AF3F-27F860DFFE6D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119B-C725-41D5-8C56-868BFF524661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746B08F-D6DC-4E2D-BD4A-CB2C7EB4C62B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CC68DC35-4825-4B8C-ABBF-197DF74BB5AC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71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746B08F-D6DC-4E2D-BD4A-CB2C7EB4C62B}" type="datetimeFigureOut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7/6/2019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CC68DC35-4825-4B8C-ABBF-197DF74BB5AC}" type="slidenum">
              <a:rPr lang="en-US">
                <a:solidFill>
                  <a:srgbClr val="146194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34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475" y="4941888"/>
            <a:ext cx="8534400" cy="15382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cap="none" smtClean="0">
                <a:ln>
                  <a:noFill/>
                </a:ln>
              </a:rPr>
              <a:t>BRYAN B. KAGAN, DPM, MCSFS, DASFP</a:t>
            </a:r>
            <a:br>
              <a:rPr lang="en-US" sz="2000" cap="none" smtClean="0">
                <a:ln>
                  <a:noFill/>
                </a:ln>
              </a:rPr>
            </a:br>
            <a:r>
              <a:rPr lang="en-US" sz="2000" cap="none" smtClean="0">
                <a:ln>
                  <a:noFill/>
                </a:ln>
              </a:rPr>
              <a:t>DEPARTMENT OF COMMUNITY MEDICINE</a:t>
            </a:r>
            <a:br>
              <a:rPr lang="en-US" sz="2000" cap="none" smtClean="0">
                <a:ln>
                  <a:noFill/>
                </a:ln>
              </a:rPr>
            </a:br>
            <a:r>
              <a:rPr lang="en-US" sz="2000" cap="none" smtClean="0">
                <a:ln>
                  <a:noFill/>
                </a:ln>
              </a:rPr>
              <a:t>NYCPM 2017                                                           BBK©2017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684213" y="685800"/>
            <a:ext cx="8534400" cy="3789363"/>
          </a:xfrm>
        </p:spPr>
        <p:txBody>
          <a:bodyPr/>
          <a:lstStyle/>
          <a:p>
            <a:pPr eaLnBrk="1" hangingPunct="1"/>
            <a:r>
              <a:rPr lang="en-US" sz="5400" dirty="0" smtClean="0"/>
              <a:t>      ESSENTIALS OF        </a:t>
            </a:r>
          </a:p>
          <a:p>
            <a:pPr eaLnBrk="1" hangingPunct="1"/>
            <a:r>
              <a:rPr lang="en-US" sz="5400" dirty="0" smtClean="0"/>
              <a:t>   FORENSIC </a:t>
            </a:r>
            <a:r>
              <a:rPr lang="en-US" sz="5400" dirty="0" smtClean="0"/>
              <a:t>PODIATRY</a:t>
            </a:r>
          </a:p>
          <a:p>
            <a:pPr eaLnBrk="1" hangingPunct="1"/>
            <a:r>
              <a:rPr lang="en-US" sz="5400"/>
              <a:t> </a:t>
            </a:r>
            <a:r>
              <a:rPr lang="en-US" sz="5400" smtClean="0"/>
              <a:t>   Unit 1 Part 2</a:t>
            </a:r>
            <a:endParaRPr lang="en-US" sz="5400" smtClean="0"/>
          </a:p>
        </p:txBody>
      </p:sp>
    </p:spTree>
    <p:extLst>
      <p:ext uri="{BB962C8B-B14F-4D97-AF65-F5344CB8AC3E}">
        <p14:creationId xmlns:p14="http://schemas.microsoft.com/office/powerpoint/2010/main" val="412545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64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4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90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366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366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366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7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469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469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65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571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571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57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311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73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3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674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28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776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776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776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375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878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878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53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7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81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981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98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81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083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147763"/>
            <a:ext cx="6419850" cy="4543425"/>
          </a:xfrm>
        </p:spPr>
      </p:pic>
      <p:pic>
        <p:nvPicPr>
          <p:cNvPr id="120835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21338" y="1147763"/>
            <a:ext cx="6570662" cy="4543425"/>
          </a:xfrm>
        </p:spPr>
      </p:pic>
    </p:spTree>
    <p:extLst>
      <p:ext uri="{BB962C8B-B14F-4D97-AF65-F5344CB8AC3E}">
        <p14:creationId xmlns:p14="http://schemas.microsoft.com/office/powerpoint/2010/main" val="23849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85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185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45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445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44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32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88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88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14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09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90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390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390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1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3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49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94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595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595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595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8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97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7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4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800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800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800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303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02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902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90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3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05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005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00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45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07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10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885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209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209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21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3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547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54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9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2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2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35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414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414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414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7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5170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517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50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619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619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61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20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721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721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722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72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824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824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824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263" y="0"/>
            <a:ext cx="12387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73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926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926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926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25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029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029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029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48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131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131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13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3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233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233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234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94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49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649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72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362" name="Text Placeholder 6"/>
          <p:cNvSpPr>
            <a:spLocks noGrp="1"/>
          </p:cNvSpPr>
          <p:nvPr>
            <p:ph type="body" idx="1"/>
          </p:nvPr>
        </p:nvSpPr>
        <p:spPr>
          <a:xfrm>
            <a:off x="971550" y="685800"/>
            <a:ext cx="4649788" cy="5762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3" name="Content Placeholder 7"/>
          <p:cNvSpPr>
            <a:spLocks noGrp="1"/>
          </p:cNvSpPr>
          <p:nvPr>
            <p:ph sz="half" idx="2"/>
          </p:nvPr>
        </p:nvSpPr>
        <p:spPr>
          <a:xfrm>
            <a:off x="684213" y="1270000"/>
            <a:ext cx="4937125" cy="30305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4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078538" y="685800"/>
            <a:ext cx="4665662" cy="5762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5" name="Content Placeholder 9"/>
          <p:cNvSpPr>
            <a:spLocks noGrp="1"/>
          </p:cNvSpPr>
          <p:nvPr>
            <p:ph sz="quarter" idx="4"/>
          </p:nvPr>
        </p:nvSpPr>
        <p:spPr>
          <a:xfrm>
            <a:off x="5807075" y="1262063"/>
            <a:ext cx="4929188" cy="3030537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3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7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438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19075" y="0"/>
            <a:ext cx="6519863" cy="4273550"/>
          </a:xfrm>
        </p:spPr>
      </p:pic>
      <p:pic>
        <p:nvPicPr>
          <p:cNvPr id="14438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62638" y="2798763"/>
            <a:ext cx="6329362" cy="4059237"/>
          </a:xfrm>
        </p:spPr>
      </p:pic>
    </p:spTree>
    <p:extLst>
      <p:ext uri="{BB962C8B-B14F-4D97-AF65-F5344CB8AC3E}">
        <p14:creationId xmlns:p14="http://schemas.microsoft.com/office/powerpoint/2010/main" val="1253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541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541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54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99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643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643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643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453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745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745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746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78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848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848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848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950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950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950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9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053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053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05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12347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836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155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155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155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3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76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257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257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25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184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752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56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360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0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0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1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462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462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46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5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565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565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565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0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667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667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667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7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769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69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770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25" y="0"/>
            <a:ext cx="1236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57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4652963"/>
            <a:ext cx="8534400" cy="15065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872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872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872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13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974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974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974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75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077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077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07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79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179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179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17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424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281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281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282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5575" y="0"/>
            <a:ext cx="12347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6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85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85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95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4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4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4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26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486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486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486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96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589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589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589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525" y="0"/>
            <a:ext cx="1247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1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691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691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691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31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793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793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794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9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896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896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896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879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998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998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998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54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101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101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101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65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203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203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203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983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305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305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306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7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957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95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870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08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08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08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6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510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510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510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68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6130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6131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613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9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715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715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715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5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817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817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81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67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9202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9203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920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0226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0227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022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559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594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5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631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618" name="Content Placeholder 2"/>
          <p:cNvSpPr>
            <a:spLocks noGrp="1"/>
          </p:cNvSpPr>
          <p:nvPr>
            <p:ph sz="half" idx="1"/>
          </p:nvPr>
        </p:nvSpPr>
        <p:spPr>
          <a:xfrm>
            <a:off x="684213" y="685800"/>
            <a:ext cx="4937125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1619" name="Content Placeholder 3"/>
          <p:cNvSpPr>
            <a:spLocks noGrp="1"/>
          </p:cNvSpPr>
          <p:nvPr>
            <p:ph sz="half" idx="2"/>
          </p:nvPr>
        </p:nvSpPr>
        <p:spPr>
          <a:xfrm>
            <a:off x="5808663" y="685800"/>
            <a:ext cx="4933950" cy="3614738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162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354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Widescreen</PresentationFormat>
  <Paragraphs>4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Century Gothic</vt:lpstr>
      <vt:lpstr>Wingdings 3</vt:lpstr>
      <vt:lpstr>Slice</vt:lpstr>
      <vt:lpstr>1_Slice</vt:lpstr>
      <vt:lpstr>BRYAN B. KAGAN, DPM, MCSFS, DASFP DEPARTMENT OF COMMUNITY MEDICINE NYCPM 2017                                                           BBK©2017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BRYAN B. KAGAN, DPM, MCSFS, DASFP DEPARTMENT OF COMMUNITY MEDICINE NYCPM 2017                                                           BBK©2017</dc:title>
  <dc:creator>Dr. Nirenberg</dc:creator>
  <cp:lastModifiedBy>Dr. Nirenberg</cp:lastModifiedBy>
  <cp:revision>1</cp:revision>
  <dcterms:created xsi:type="dcterms:W3CDTF">2019-07-06T17:54:05Z</dcterms:created>
  <dcterms:modified xsi:type="dcterms:W3CDTF">2019-07-06T17:54:19Z</dcterms:modified>
</cp:coreProperties>
</file>