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92" r:id="rId4"/>
    <p:sldId id="258" r:id="rId5"/>
    <p:sldId id="259" r:id="rId6"/>
    <p:sldId id="260" r:id="rId7"/>
    <p:sldId id="261" r:id="rId8"/>
    <p:sldId id="293" r:id="rId9"/>
    <p:sldId id="294" r:id="rId10"/>
    <p:sldId id="340" r:id="rId11"/>
    <p:sldId id="263" r:id="rId12"/>
    <p:sldId id="341" r:id="rId13"/>
    <p:sldId id="264" r:id="rId14"/>
    <p:sldId id="265" r:id="rId15"/>
    <p:sldId id="342" r:id="rId16"/>
    <p:sldId id="343" r:id="rId17"/>
    <p:sldId id="344" r:id="rId18"/>
    <p:sldId id="347" r:id="rId19"/>
    <p:sldId id="349" r:id="rId20"/>
    <p:sldId id="348" r:id="rId21"/>
    <p:sldId id="346" r:id="rId22"/>
    <p:sldId id="296" r:id="rId23"/>
    <p:sldId id="266" r:id="rId24"/>
    <p:sldId id="267" r:id="rId25"/>
    <p:sldId id="268" r:id="rId26"/>
    <p:sldId id="297" r:id="rId27"/>
    <p:sldId id="298" r:id="rId28"/>
    <p:sldId id="299" r:id="rId29"/>
    <p:sldId id="300" r:id="rId30"/>
    <p:sldId id="301" r:id="rId31"/>
    <p:sldId id="303" r:id="rId32"/>
    <p:sldId id="304" r:id="rId33"/>
    <p:sldId id="305" r:id="rId34"/>
    <p:sldId id="306" r:id="rId35"/>
    <p:sldId id="307" r:id="rId36"/>
    <p:sldId id="308" r:id="rId37"/>
    <p:sldId id="309" r:id="rId38"/>
    <p:sldId id="310" r:id="rId39"/>
    <p:sldId id="311" r:id="rId40"/>
    <p:sldId id="312" r:id="rId41"/>
    <p:sldId id="313" r:id="rId42"/>
    <p:sldId id="314" r:id="rId43"/>
    <p:sldId id="315" r:id="rId44"/>
    <p:sldId id="316" r:id="rId45"/>
    <p:sldId id="317" r:id="rId46"/>
    <p:sldId id="318" r:id="rId47"/>
    <p:sldId id="319" r:id="rId48"/>
    <p:sldId id="320" r:id="rId49"/>
    <p:sldId id="372" r:id="rId50"/>
    <p:sldId id="321" r:id="rId51"/>
    <p:sldId id="322" r:id="rId52"/>
    <p:sldId id="323" r:id="rId53"/>
    <p:sldId id="324" r:id="rId54"/>
    <p:sldId id="326" r:id="rId55"/>
    <p:sldId id="327" r:id="rId56"/>
    <p:sldId id="325" r:id="rId57"/>
    <p:sldId id="328" r:id="rId58"/>
    <p:sldId id="329" r:id="rId59"/>
    <p:sldId id="330" r:id="rId60"/>
    <p:sldId id="333" r:id="rId61"/>
    <p:sldId id="332" r:id="rId62"/>
    <p:sldId id="334" r:id="rId63"/>
    <p:sldId id="335" r:id="rId64"/>
    <p:sldId id="269" r:id="rId65"/>
    <p:sldId id="270" r:id="rId66"/>
    <p:sldId id="271" r:id="rId67"/>
    <p:sldId id="272" r:id="rId68"/>
    <p:sldId id="273" r:id="rId69"/>
    <p:sldId id="274" r:id="rId70"/>
    <p:sldId id="275" r:id="rId71"/>
    <p:sldId id="276" r:id="rId72"/>
    <p:sldId id="277" r:id="rId73"/>
    <p:sldId id="302" r:id="rId74"/>
    <p:sldId id="278" r:id="rId75"/>
    <p:sldId id="351" r:id="rId76"/>
    <p:sldId id="352" r:id="rId77"/>
    <p:sldId id="353" r:id="rId78"/>
    <p:sldId id="354" r:id="rId79"/>
    <p:sldId id="355" r:id="rId80"/>
    <p:sldId id="357" r:id="rId81"/>
    <p:sldId id="371" r:id="rId82"/>
    <p:sldId id="358" r:id="rId83"/>
    <p:sldId id="356" r:id="rId84"/>
    <p:sldId id="359" r:id="rId85"/>
    <p:sldId id="361" r:id="rId86"/>
    <p:sldId id="363" r:id="rId87"/>
    <p:sldId id="365" r:id="rId88"/>
    <p:sldId id="364" r:id="rId89"/>
    <p:sldId id="362" r:id="rId90"/>
    <p:sldId id="360" r:id="rId91"/>
    <p:sldId id="368" r:id="rId92"/>
    <p:sldId id="367" r:id="rId93"/>
    <p:sldId id="366" r:id="rId94"/>
    <p:sldId id="369" r:id="rId95"/>
    <p:sldId id="370" r:id="rId96"/>
    <p:sldId id="279" r:id="rId97"/>
    <p:sldId id="280" r:id="rId98"/>
    <p:sldId id="281" r:id="rId99"/>
    <p:sldId id="282" r:id="rId100"/>
    <p:sldId id="283" r:id="rId101"/>
    <p:sldId id="284" r:id="rId102"/>
    <p:sldId id="285" r:id="rId103"/>
    <p:sldId id="286" r:id="rId104"/>
    <p:sldId id="287" r:id="rId105"/>
    <p:sldId id="288" r:id="rId106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48" d="100"/>
          <a:sy n="48" d="100"/>
        </p:scale>
        <p:origin x="-66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C88C08-4026-48FA-AA01-A41BCC26078A}" type="datetimeFigureOut">
              <a:rPr lang="en-US"/>
              <a:pPr>
                <a:defRPr/>
              </a:pPr>
              <a:t>3/19/2017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8FB084-3F26-466D-9336-E3A0D7EDBA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FDF37-6C87-4C65-883C-0AB45120B397}" type="datetimeFigureOut">
              <a:rPr lang="en-US"/>
              <a:pPr>
                <a:defRPr/>
              </a:pPr>
              <a:t>3/19/2017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6291ED-2571-4567-99C1-90636679BA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E53F4-E40E-4EC2-A88D-91EA0FB34D76}" type="datetimeFigureOut">
              <a:rPr lang="en-US"/>
              <a:pPr>
                <a:defRPr/>
              </a:pPr>
              <a:t>3/19/2017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C7E6AF-8E6E-4BC4-819B-EBD184236D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/>
          <p:nvPr/>
        </p:nvSpPr>
        <p:spPr>
          <a:xfrm>
            <a:off x="898525" y="971550"/>
            <a:ext cx="801688" cy="19700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“</a:t>
            </a:r>
          </a:p>
        </p:txBody>
      </p:sp>
      <p:sp>
        <p:nvSpPr>
          <p:cNvPr id="6" name="TextBox 12"/>
          <p:cNvSpPr txBox="1"/>
          <p:nvPr/>
        </p:nvSpPr>
        <p:spPr>
          <a:xfrm>
            <a:off x="9329738" y="2613025"/>
            <a:ext cx="803275" cy="19700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7C9F0B-3CC1-4ABE-8D4B-40CFE3389068}" type="datetimeFigureOut">
              <a:rPr lang="en-US"/>
              <a:pPr>
                <a:defRPr/>
              </a:pPr>
              <a:t>3/19/2017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10F54-62CB-48B0-9A0C-44D07A241B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17F145-4E88-4D4E-9435-A4731887E7DB}" type="datetimeFigureOut">
              <a:rPr lang="en-US"/>
              <a:pPr>
                <a:defRPr/>
              </a:pPr>
              <a:t>3/19/2017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9E448-160C-4A62-A74C-208886C858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16"/>
          <p:cNvCxnSpPr/>
          <p:nvPr/>
        </p:nvCxnSpPr>
        <p:spPr>
          <a:xfrm>
            <a:off x="3725863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7"/>
          <p:cNvCxnSpPr/>
          <p:nvPr/>
        </p:nvCxnSpPr>
        <p:spPr>
          <a:xfrm>
            <a:off x="6962775" y="2133600"/>
            <a:ext cx="0" cy="3967163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2E20F7-CBCB-4CD2-921A-D0568DC2C277}" type="datetimeFigureOut">
              <a:rPr lang="en-US"/>
              <a:pPr>
                <a:defRPr/>
              </a:pPr>
              <a:t>3/19/2017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913E8-665A-4DBB-8CD0-47AAA3DA2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6"/>
          <p:cNvCxnSpPr/>
          <p:nvPr/>
        </p:nvCxnSpPr>
        <p:spPr>
          <a:xfrm>
            <a:off x="3725863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7"/>
          <p:cNvCxnSpPr/>
          <p:nvPr/>
        </p:nvCxnSpPr>
        <p:spPr>
          <a:xfrm>
            <a:off x="6962775" y="2133600"/>
            <a:ext cx="0" cy="3967163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A94A9F-E259-4AE2-8CA8-D3FBBD83CA02}" type="datetimeFigureOut">
              <a:rPr lang="en-US"/>
              <a:pPr>
                <a:defRPr/>
              </a:pPr>
              <a:t>3/19/2017</a:t>
            </a:fld>
            <a:endParaRPr 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F48368-3B4D-479C-B401-1037ED7151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0E4024-FD8E-4A48-9FA6-F3104828E739}" type="datetimeFigureOut">
              <a:rPr lang="en-US"/>
              <a:pPr>
                <a:defRPr/>
              </a:pPr>
              <a:t>3/19/2017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05B52A-0803-438C-B8D6-FD25F3E930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A6BA5-C27B-4927-93A0-409ACD76A866}" type="datetimeFigureOut">
              <a:rPr lang="en-US"/>
              <a:pPr>
                <a:defRPr/>
              </a:pPr>
              <a:t>3/19/2017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4F459-C856-4158-81A7-8BC12A1112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6B23EB-DB14-46EB-8486-7DBFA4CA9FFD}" type="datetimeFigureOut">
              <a:rPr lang="en-US"/>
              <a:pPr>
                <a:defRPr/>
              </a:pPr>
              <a:t>3/19/2017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3497DB-041F-423E-AAEA-D60864A7B1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55757-13D9-4C43-97EF-35B86D88CDE1}" type="datetimeFigureOut">
              <a:rPr lang="en-US"/>
              <a:pPr>
                <a:defRPr/>
              </a:pPr>
              <a:t>3/19/2017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1D3572-7895-4621-9F2D-D5273C4594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07C6D-B67D-4F29-BCFB-D710D9C0F890}" type="datetimeFigureOut">
              <a:rPr lang="en-US"/>
              <a:pPr>
                <a:defRPr/>
              </a:pPr>
              <a:t>3/19/2017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0BBA7-F991-425A-A6DF-2202A3A579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2EEA5-9835-4127-B808-54380F80CA7B}" type="datetimeFigureOut">
              <a:rPr lang="en-US"/>
              <a:pPr>
                <a:defRPr/>
              </a:pPr>
              <a:t>3/19/2017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0D1A9-D82B-4C60-A9D3-81E23DC814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6326C4-CB00-4D9D-AC2D-ED7D621D8E06}" type="datetimeFigureOut">
              <a:rPr lang="en-US"/>
              <a:pPr>
                <a:defRPr/>
              </a:pPr>
              <a:t>3/19/2017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7E8B5-D12B-4E17-B2C8-502B68EC16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DAEB04-BEC1-4E82-9BF2-D8051479ECF6}" type="datetimeFigureOut">
              <a:rPr lang="en-US"/>
              <a:pPr>
                <a:defRPr/>
              </a:pPr>
              <a:t>3/19/2017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A5C30-CEC1-4006-B23E-E1D80DBA5D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067940-12EA-426B-A8C5-7414FEC06292}" type="datetimeFigureOut">
              <a:rPr lang="en-US"/>
              <a:pPr>
                <a:defRPr/>
              </a:pPr>
              <a:t>3/19/2017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A3EB9-FAB9-407B-86D6-7699D70E8B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7B64D5-BB16-455F-90F8-DC0D089E9C4C}" type="datetimeFigureOut">
              <a:rPr lang="en-US"/>
              <a:pPr>
                <a:defRPr/>
              </a:pPr>
              <a:t>3/19/2017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48D872-3848-42EA-8BF1-7912A24DFE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/>
          <p:cNvPicPr>
            <a:picLocks noChangeAspect="1"/>
          </p:cNvPicPr>
          <p:nvPr/>
        </p:nvPicPr>
        <p:blipFill>
          <a:blip r:embed="rId19"/>
          <a:srcRect l="3613"/>
          <a:stretch>
            <a:fillRect/>
          </a:stretch>
        </p:blipFill>
        <p:spPr bwMode="auto">
          <a:xfrm>
            <a:off x="0" y="2670175"/>
            <a:ext cx="4037013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6"/>
          <p:cNvPicPr>
            <a:picLocks noChangeAspect="1"/>
          </p:cNvPicPr>
          <p:nvPr/>
        </p:nvPicPr>
        <p:blipFill>
          <a:blip r:embed="rId20"/>
          <a:srcRect l="35640"/>
          <a:stretch>
            <a:fillRect/>
          </a:stretch>
        </p:blipFill>
        <p:spPr bwMode="auto">
          <a:xfrm>
            <a:off x="0" y="2892425"/>
            <a:ext cx="1522413" cy="23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31" name="Picture 8"/>
          <p:cNvPicPr>
            <a:picLocks noChangeAspect="1"/>
          </p:cNvPicPr>
          <p:nvPr/>
        </p:nvPicPr>
        <p:blipFill>
          <a:blip r:embed="rId21"/>
          <a:srcRect t="28712"/>
          <a:stretch>
            <a:fillRect/>
          </a:stretch>
        </p:blipFill>
        <p:spPr bwMode="auto">
          <a:xfrm>
            <a:off x="7999413" y="0"/>
            <a:ext cx="16049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9"/>
          <p:cNvPicPr>
            <a:picLocks noChangeAspect="1"/>
          </p:cNvPicPr>
          <p:nvPr/>
        </p:nvPicPr>
        <p:blipFill>
          <a:blip r:embed="rId22"/>
          <a:srcRect b="24199"/>
          <a:stretch>
            <a:fillRect/>
          </a:stretch>
        </p:blipFill>
        <p:spPr bwMode="auto">
          <a:xfrm>
            <a:off x="8609013" y="6092825"/>
            <a:ext cx="993775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1043781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34" name="Title Placeholder 1"/>
          <p:cNvSpPr>
            <a:spLocks noGrp="1"/>
          </p:cNvSpPr>
          <p:nvPr>
            <p:ph type="title"/>
          </p:nvPr>
        </p:nvSpPr>
        <p:spPr bwMode="auto">
          <a:xfrm>
            <a:off x="646113" y="452438"/>
            <a:ext cx="9404350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03313" y="2052638"/>
            <a:ext cx="8947150" cy="419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238" y="1790700"/>
            <a:ext cx="990600" cy="3048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0" i="0" smtClean="0">
                <a:solidFill>
                  <a:schemeClr val="tx1">
                    <a:tint val="75000"/>
                    <a:alpha val="6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712B06A-9E93-4EC5-BAF3-3BD5DADB7BAF}" type="datetimeFigureOut">
              <a:rPr lang="en-US"/>
              <a:pPr>
                <a:defRPr/>
              </a:pPr>
              <a:t>3/19/2017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118" y="3225007"/>
            <a:ext cx="3859213" cy="3048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088" y="295275"/>
            <a:ext cx="838200" cy="768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2800" b="0" i="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5F2C500-5D1D-4D8E-BD2A-3AE49DEEE7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5" r:id="rId1"/>
    <p:sldLayoutId id="2147483694" r:id="rId2"/>
    <p:sldLayoutId id="2147483693" r:id="rId3"/>
    <p:sldLayoutId id="2147483692" r:id="rId4"/>
    <p:sldLayoutId id="2147483691" r:id="rId5"/>
    <p:sldLayoutId id="2147483690" r:id="rId6"/>
    <p:sldLayoutId id="2147483689" r:id="rId7"/>
    <p:sldLayoutId id="2147483688" r:id="rId8"/>
    <p:sldLayoutId id="2147483687" r:id="rId9"/>
    <p:sldLayoutId id="2147483686" r:id="rId10"/>
    <p:sldLayoutId id="2147483685" r:id="rId11"/>
    <p:sldLayoutId id="2147483696" r:id="rId12"/>
    <p:sldLayoutId id="2147483684" r:id="rId13"/>
    <p:sldLayoutId id="2147483697" r:id="rId14"/>
    <p:sldLayoutId id="2147483698" r:id="rId15"/>
    <p:sldLayoutId id="2147483683" r:id="rId16"/>
    <p:sldLayoutId id="2147483682" r:id="rId17"/>
  </p:sldLayoutIdLst>
  <p:txStyles>
    <p:titleStyle>
      <a:lvl1pPr algn="l" defTabSz="457200" rtl="0" fontAlgn="base">
        <a:spcBef>
          <a:spcPct val="0"/>
        </a:spcBef>
        <a:spcAft>
          <a:spcPct val="0"/>
        </a:spcAft>
        <a:defRPr sz="4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60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40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40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ctrTitle"/>
          </p:nvPr>
        </p:nvSpPr>
        <p:spPr>
          <a:xfrm>
            <a:off x="1155700" y="400050"/>
            <a:ext cx="9331325" cy="3330575"/>
          </a:xfrm>
        </p:spPr>
        <p:txBody>
          <a:bodyPr/>
          <a:lstStyle/>
          <a:p>
            <a:r>
              <a:rPr lang="en-US" smtClean="0"/>
              <a:t>     ESSENTIALS OF </a:t>
            </a:r>
            <a:br>
              <a:rPr lang="en-US" smtClean="0"/>
            </a:br>
            <a:r>
              <a:rPr lang="en-US" smtClean="0"/>
              <a:t>FORENSIC PODIATRY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5700" y="4776788"/>
            <a:ext cx="8824913" cy="1357312"/>
          </a:xfrm>
        </p:spPr>
        <p:txBody>
          <a:bodyPr>
            <a:normAutofit/>
          </a:bodyPr>
          <a:lstStyle/>
          <a:p>
            <a:r>
              <a:rPr lang="en-US" cap="none" smtClean="0"/>
              <a:t>UNIT 6</a:t>
            </a:r>
          </a:p>
          <a:p>
            <a:r>
              <a:rPr lang="en-US" cap="none" smtClean="0"/>
              <a:t>BRYAN B KAGAN, DPM, MCSFS,DASFP</a:t>
            </a:r>
          </a:p>
          <a:p>
            <a:r>
              <a:rPr lang="en-US" cap="none" smtClean="0"/>
              <a:t>                                                                                   BKAGAN©2017</a:t>
            </a:r>
          </a:p>
          <a:p>
            <a:endParaRPr lang="en-US" cap="none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867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172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2083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2083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490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2185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2185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4568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2288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2288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4743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2390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2390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4568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2493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2493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490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2595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2595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4409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969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969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4409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072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072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172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174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174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4743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277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277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4568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379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379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1553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481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481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172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584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584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188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686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686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1553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789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789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2220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048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b="1" u="sng" smtClean="0"/>
              <a:t>V</a:t>
            </a:r>
            <a:r>
              <a:rPr lang="en-US" sz="4000" smtClean="0"/>
              <a:t>erification of ACE-</a:t>
            </a:r>
            <a:r>
              <a:rPr lang="en-US" sz="4000" b="1" u="sng" smtClean="0"/>
              <a:t>V</a:t>
            </a:r>
          </a:p>
          <a:p>
            <a:r>
              <a:rPr lang="en-US" sz="4000" smtClean="0"/>
              <a:t>Expert Witness Preparation</a:t>
            </a:r>
          </a:p>
          <a:p>
            <a:r>
              <a:rPr lang="en-US" sz="4000" smtClean="0"/>
              <a:t>Expert Witness Testimony </a:t>
            </a:r>
          </a:p>
          <a:p>
            <a:r>
              <a:rPr lang="en-US" sz="4000" smtClean="0"/>
              <a:t>[Frye and Daubert]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891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891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1394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99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993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2220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096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096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1220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198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198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4568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301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301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474325" cy="671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403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403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4409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505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505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1061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608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608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1220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710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710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1061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813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813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1061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150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150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172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915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915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1061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017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017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1220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120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120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1220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222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222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1394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325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325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1220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427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427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1394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529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529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1220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632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632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0886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734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734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1220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837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837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1061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253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253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4409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939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939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1220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6041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6041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1220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6144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6144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172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6246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6246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188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6349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6349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1553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6451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6451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172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655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6553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2061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6656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6656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172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6758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6758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172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6861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b="1" smtClean="0"/>
              <a:t>   GUIDELINES FOR COURT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355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355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4409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6963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6963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2061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7065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7065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239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7168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7168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2553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7270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7270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2061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7373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7373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2061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7475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7475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2061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7577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7577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188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7680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7680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541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7782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7782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188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7885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7885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188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457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457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4409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7987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7987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1553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8089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8089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188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8192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8192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2061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8294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8294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172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8397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8397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4409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8499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8499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4743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8601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8601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4743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8704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8704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4409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8806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8806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4568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8909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8909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4568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560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560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456863" cy="673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9011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9011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4743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911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9113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4743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9216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9216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4409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9318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9318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172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9421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9421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4409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9523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9523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172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9625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9625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2061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9728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9728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239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9830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9830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2061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9933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9933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239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662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662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1061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0035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0035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188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0137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0137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0240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0240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239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0342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0342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1553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0445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0445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2061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0547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0547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2061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0649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0649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172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0752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0752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2220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0854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0854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2061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0957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0957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2061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765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765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1061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1059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1059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172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1161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1161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2553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1264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1264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172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1366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1366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2220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1469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1469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288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1571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167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1673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4568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1776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1776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4743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1878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1878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5076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1981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1981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4568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on" id="{B8441ADB-2E43-4AF7-B97A-BD870242C6A8}" vid="{5A2F9111-B2DB-470C-BA56-608F9B658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118</TotalTime>
  <Words>27</Words>
  <Application>Microsoft Office PowerPoint</Application>
  <PresentationFormat>Custom</PresentationFormat>
  <Paragraphs>9</Paragraphs>
  <Slides>105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Design Template</vt:lpstr>
      </vt:variant>
      <vt:variant>
        <vt:i4>4</vt:i4>
      </vt:variant>
      <vt:variant>
        <vt:lpstr>Slide Titles</vt:lpstr>
      </vt:variant>
      <vt:variant>
        <vt:i4>105</vt:i4>
      </vt:variant>
    </vt:vector>
  </HeadingPairs>
  <TitlesOfParts>
    <vt:vector size="113" baseType="lpstr">
      <vt:lpstr>Century Gothic</vt:lpstr>
      <vt:lpstr>Arial</vt:lpstr>
      <vt:lpstr>Wingdings 3</vt:lpstr>
      <vt:lpstr>Calibri</vt:lpstr>
      <vt:lpstr>Ion</vt:lpstr>
      <vt:lpstr>Ion</vt:lpstr>
      <vt:lpstr>Ion</vt:lpstr>
      <vt:lpstr>Ion</vt:lpstr>
      <vt:lpstr>     ESSENTIALS OF  FORENSIC PODIATRY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ESSENTIALS OF  FORENSIC PODIATRY</dc:title>
  <dc:creator>BRYAN KAGAN</dc:creator>
  <cp:lastModifiedBy>Bryan</cp:lastModifiedBy>
  <cp:revision>13</cp:revision>
  <dcterms:created xsi:type="dcterms:W3CDTF">2017-03-14T16:00:52Z</dcterms:created>
  <dcterms:modified xsi:type="dcterms:W3CDTF">2017-03-19T19:59:05Z</dcterms:modified>
</cp:coreProperties>
</file>