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2" r:id="rId5"/>
    <p:sldId id="273" r:id="rId6"/>
    <p:sldId id="258" r:id="rId7"/>
    <p:sldId id="274" r:id="rId8"/>
    <p:sldId id="259" r:id="rId9"/>
    <p:sldId id="260" r:id="rId10"/>
    <p:sldId id="261" r:id="rId11"/>
    <p:sldId id="262" r:id="rId12"/>
    <p:sldId id="275" r:id="rId13"/>
    <p:sldId id="276" r:id="rId14"/>
    <p:sldId id="277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3" r:id="rId57"/>
    <p:sldId id="311" r:id="rId58"/>
    <p:sldId id="312" r:id="rId59"/>
    <p:sldId id="314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15" r:id="rId70"/>
    <p:sldId id="316" r:id="rId71"/>
    <p:sldId id="317" r:id="rId72"/>
    <p:sldId id="329" r:id="rId73"/>
    <p:sldId id="328" r:id="rId74"/>
    <p:sldId id="327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873-057F-4F89-81AE-5CCC32EECDD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F148-8103-470C-9F58-50383EFD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9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873-057F-4F89-81AE-5CCC32EECDD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F148-8103-470C-9F58-50383EFD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873-057F-4F89-81AE-5CCC32EECDD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F148-8103-470C-9F58-50383EFD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2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873-057F-4F89-81AE-5CCC32EECDD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F148-8103-470C-9F58-50383EFD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8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873-057F-4F89-81AE-5CCC32EECDD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F148-8103-470C-9F58-50383EFD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1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873-057F-4F89-81AE-5CCC32EECDD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F148-8103-470C-9F58-50383EFD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4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873-057F-4F89-81AE-5CCC32EECDD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F148-8103-470C-9F58-50383EFD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4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873-057F-4F89-81AE-5CCC32EECDD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F148-8103-470C-9F58-50383EFD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0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873-057F-4F89-81AE-5CCC32EECDD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F148-8103-470C-9F58-50383EFD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0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873-057F-4F89-81AE-5CCC32EECDD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F148-8103-470C-9F58-50383EFD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0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873-057F-4F89-81AE-5CCC32EECDD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F148-8103-470C-9F58-50383EFD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4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19873-057F-4F89-81AE-5CCC32EECDD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AF148-8103-470C-9F58-50383EFD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20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ESSENTIALS OF </a:t>
            </a:r>
            <a:br>
              <a:rPr lang="en-US" dirty="0" smtClean="0"/>
            </a:br>
            <a:r>
              <a:rPr lang="en-US" dirty="0" smtClean="0"/>
              <a:t>FORENSIC PODIATRY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4849" y="5824024"/>
            <a:ext cx="2429022" cy="7088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UNIT 5</a:t>
            </a:r>
          </a:p>
          <a:p>
            <a:r>
              <a:rPr lang="en-US" sz="1700" dirty="0" smtClean="0"/>
              <a:t>Bryan Kagan©2017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412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216132"/>
            <a:ext cx="10515600" cy="1489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Dynamic Gait Pattern Analysis</a:t>
            </a:r>
          </a:p>
          <a:p>
            <a:r>
              <a:rPr lang="en-US" sz="4400" dirty="0" smtClean="0"/>
              <a:t>Forensic Gait Analysis</a:t>
            </a:r>
          </a:p>
          <a:p>
            <a:r>
              <a:rPr lang="en-US" sz="4400" b="1" i="1" u="sng" dirty="0" smtClean="0"/>
              <a:t>E</a:t>
            </a:r>
            <a:r>
              <a:rPr lang="en-US" sz="4400" dirty="0" smtClean="0"/>
              <a:t>valuation of AC</a:t>
            </a:r>
            <a:r>
              <a:rPr lang="en-US" sz="4400" b="1" i="1" u="sng" dirty="0" smtClean="0"/>
              <a:t>E</a:t>
            </a:r>
            <a:r>
              <a:rPr lang="en-US" sz="4400" dirty="0" smtClean="0"/>
              <a:t>-V</a:t>
            </a:r>
          </a:p>
          <a:p>
            <a:r>
              <a:rPr lang="en-US" sz="4400" dirty="0" smtClean="0"/>
              <a:t>Practical Exercises and Discussion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821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5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9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371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724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276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109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365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718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816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240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82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131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649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646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451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982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982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700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479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7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066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381" y="1714714"/>
            <a:ext cx="6095238" cy="3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342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970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7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20</Words>
  <Application>Microsoft Office PowerPoint</Application>
  <PresentationFormat>Widescreen</PresentationFormat>
  <Paragraphs>7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7" baseType="lpstr">
      <vt:lpstr>Arial</vt:lpstr>
      <vt:lpstr>Calibri</vt:lpstr>
      <vt:lpstr>Calibri Light</vt:lpstr>
      <vt:lpstr>Office Theme</vt:lpstr>
      <vt:lpstr>ESSENTIALS OF  FORENSIC PODIATRY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ESSENTIALS OF  FORENSIC PODIATRY</dc:title>
  <dc:creator>BRYAN KAGAN</dc:creator>
  <cp:lastModifiedBy>BRYAN KAGAN</cp:lastModifiedBy>
  <cp:revision>8</cp:revision>
  <dcterms:created xsi:type="dcterms:W3CDTF">2017-03-19T15:58:38Z</dcterms:created>
  <dcterms:modified xsi:type="dcterms:W3CDTF">2017-03-19T17:22:25Z</dcterms:modified>
</cp:coreProperties>
</file>